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2"/>
  </p:handoutMasterIdLst>
  <p:sldIdLst xmlns:a="http://schemas.openxmlformats.org/drawingml/2006/main" xmlns:r="http://schemas.openxmlformats.org/officeDocument/2006/relationships" xmlns:p="http://schemas.openxmlformats.org/presentationml/2006/main"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presProps" Target="presProps.xml"/>
<Relationship Id="rId2" Type="http://schemas.openxmlformats.org/officeDocument/2006/relationships/handoutMaster" Target="handoutMasters/handoutMaster1.xml"/>
<Relationship Id="rId1" Type="http://schemas.openxmlformats.org/officeDocument/2006/relationships/slideMaster" Target="slideMasters/slideMaster1.xml"/>
<Relationship Id="rId6" Type="http://schemas.openxmlformats.org/officeDocument/2006/relationships/tableStyles" Target="tableStyles.xml"/>
<Relationship Id="rId5" Type="http://schemas.openxmlformats.org/officeDocument/2006/relationships/theme" Target="theme/theme1.xml"/>
<Relationship Id="rId4" Type="http://schemas.openxmlformats.org/officeDocument/2006/relationships/viewProps" Target="viewProps.xml"/>
<Relationship Id="rId7" Type="http://schemas.openxmlformats.org/officeDocument/2006/relationships/slide" Target="slides/slide1.xml"/>
<Relationship Id="rId8" Type="http://schemas.openxmlformats.org/officeDocument/2006/relationships/slide" Target="slides/slide2.xml"/>
<Relationship Id="rId9" Type="http://schemas.openxmlformats.org/officeDocument/2006/relationships/slide" Target="slides/slide3.xml"/>
<Relationship Id="rId10" Type="http://schemas.openxmlformats.org/officeDocument/2006/relationships/slide" Target="slides/slide4.xml"/>
<Relationship Id="rId11" Type="http://schemas.openxmlformats.org/officeDocument/2006/relationships/slide" Target="slides/slide5.xml"/>
<Relationship Id="rId12" Type="http://schemas.openxmlformats.org/officeDocument/2006/relationships/slide" Target="slides/slide6.xml"/>
<Relationship Id="rId13" Type="http://schemas.openxmlformats.org/officeDocument/2006/relationships/slide" Target="slides/slide7.xml"/>
<Relationship Id="rId14" Type="http://schemas.openxmlformats.org/officeDocument/2006/relationships/slide" Target="slides/slide8.xml"/>
<Relationship Id="rId15" Type="http://schemas.openxmlformats.org/officeDocument/2006/relationships/slide" Target="slides/slide9.xml"/>
<Relationship Id="rId16" Type="http://schemas.openxmlformats.org/officeDocument/2006/relationships/slide" Target="slides/slide10.xml"/>
<Relationship Id="rId17" Type="http://schemas.openxmlformats.org/officeDocument/2006/relationships/slide" Target="slides/slide11.xml"/>
<Relationship Id="rId18" Type="http://schemas.openxmlformats.org/officeDocument/2006/relationships/slide" Target="slides/slide12.xml"/>
<Relationship Id="rId19" Type="http://schemas.openxmlformats.org/officeDocument/2006/relationships/slide" Target="slides/slide13.xml"/>
<Relationship Id="rId20" Type="http://schemas.openxmlformats.org/officeDocument/2006/relationships/slide" Target="slides/slide14.xml"/>
<Relationship Id="rId21" Type="http://schemas.openxmlformats.org/officeDocument/2006/relationships/slide" Target="slides/slide15.xml"/>
<Relationship Id="rId22" Type="http://schemas.openxmlformats.org/officeDocument/2006/relationships/slide" Target="slides/slide16.xml"/>
<Relationship Id="rId23" Type="http://schemas.openxmlformats.org/officeDocument/2006/relationships/slide" Target="slides/slide17.xml"/>
<Relationship Id="rId24" Type="http://schemas.openxmlformats.org/officeDocument/2006/relationships/slide" Target="slides/slide18.xml"/>
<Relationship Id="rId25" Type="http://schemas.openxmlformats.org/officeDocument/2006/relationships/slide" Target="slides/slide19.xml"/>
<Relationship Id="rId26" Type="http://schemas.openxmlformats.org/officeDocument/2006/relationships/slide" Target="slides/slide20.xml"/>
<Relationship Id="rId27" Type="http://schemas.openxmlformats.org/officeDocument/2006/relationships/slide" Target="slides/slide21.xml"/>
<Relationship Id="rId28" Type="http://schemas.openxmlformats.org/officeDocument/2006/relationships/slide" Target="slides/slide22.xml"/>
<Relationship Id="rId29" Type="http://schemas.openxmlformats.org/officeDocument/2006/relationships/slide" Target="slides/slide23.xml"/>
<Relationship Id="rId30" Type="http://schemas.openxmlformats.org/officeDocument/2006/relationships/slide" Target="slides/slide24.xml"/>
<Relationship Id="rId31" Type="http://schemas.openxmlformats.org/officeDocument/2006/relationships/slide" Target="slides/slide25.xml"/>
<Relationship Id="rId32" Type="http://schemas.openxmlformats.org/officeDocument/2006/relationships/slide" Target="slides/slide26.xml"/>
<Relationship Id="rId33" Type="http://schemas.openxmlformats.org/officeDocument/2006/relationships/slide" Target="slides/slide27.xml"/>
<Relationship Id="rId34" Type="http://schemas.openxmlformats.org/officeDocument/2006/relationships/slide" Target="slides/slide28.xml"/>
<Relationship Id="rId35" Type="http://schemas.openxmlformats.org/officeDocument/2006/relationships/slide" Target="slides/slide29.xml"/>
<Relationship Id="rId36" Type="http://schemas.openxmlformats.org/officeDocument/2006/relationships/slide" Target="slides/slide30.xml"/>
<Relationship Id="rId37" Type="http://schemas.openxmlformats.org/officeDocument/2006/relationships/slide" Target="slides/slide31.xml"/>
<Relationship Id="rId38" Type="http://schemas.openxmlformats.org/officeDocument/2006/relationships/slide" Target="slides/slide32.xml"/>
<Relationship Id="rId39" Type="http://schemas.openxmlformats.org/officeDocument/2006/relationships/slide" Target="slides/slide33.xml"/>
<Relationship Id="rId40" Type="http://schemas.openxmlformats.org/officeDocument/2006/relationships/slide" Target="slides/slide34.xml"/>
<Relationship Id="rId41" Type="http://schemas.openxmlformats.org/officeDocument/2006/relationships/slide" Target="slides/slide35.xml"/>
<Relationship Id="rId42" Type="http://schemas.openxmlformats.org/officeDocument/2006/relationships/slide" Target="slides/slide36.xml"/>
<Relationship Id="rId43" Type="http://schemas.openxmlformats.org/officeDocument/2006/relationships/slide" Target="slides/slide37.xml"/>
<Relationship Id="rId44" Type="http://schemas.openxmlformats.org/officeDocument/2006/relationships/slide" Target="slides/slide38.xml"/>
<Relationship Id="rId45" Type="http://schemas.openxmlformats.org/officeDocument/2006/relationships/slide" Target="slides/slide39.xml"/>
<Relationship Id="rId46" Type="http://schemas.openxmlformats.org/officeDocument/2006/relationships/slide" Target="slides/slide40.xml"/>
<Relationship Id="rId47" Type="http://schemas.openxmlformats.org/officeDocument/2006/relationships/slide" Target="slides/slide41.xml"/>
<Relationship Id="rId48" Type="http://schemas.openxmlformats.org/officeDocument/2006/relationships/slide" Target="slides/slide42.xml"/>
<Relationship Id="rId49" Type="http://schemas.openxmlformats.org/officeDocument/2006/relationships/slide" Target="slides/slide43.xml"/>
<Relationship Id="rId50" Type="http://schemas.openxmlformats.org/officeDocument/2006/relationships/slide" Target="slides/slide44.xml"/>
<Relationship Id="rId51" Type="http://schemas.openxmlformats.org/officeDocument/2006/relationships/slide" Target="slides/slide45.xml"/>
<Relationship Id="rId52" Type="http://schemas.openxmlformats.org/officeDocument/2006/relationships/slide" Target="slides/slide46.xml"/>
<Relationship Id="rId53" Type="http://schemas.openxmlformats.org/officeDocument/2006/relationships/slide" Target="slides/slide47.xml"/>
<Relationship Id="rId54" Type="http://schemas.openxmlformats.org/officeDocument/2006/relationships/slide" Target="slides/slide48.xml"/>
<Relationship Id="rId55" Type="http://schemas.openxmlformats.org/officeDocument/2006/relationships/slide" Target="slides/slide49.xml"/>
<Relationship Id="rId56" Type="http://schemas.openxmlformats.org/officeDocument/2006/relationships/slide" Target="slides/slide50.xml"/>
<Relationship Id="rId57" Type="http://schemas.openxmlformats.org/officeDocument/2006/relationships/slide" Target="slides/slide51.xml"/>
<Relationship Id="rId58" Type="http://schemas.openxmlformats.org/officeDocument/2006/relationships/slide" Target="slides/slide52.xml"/>
<Relationship Id="rId59" Type="http://schemas.openxmlformats.org/officeDocument/2006/relationships/slide" Target="slides/slide53.xml"/>
<Relationship Id="rId60" Type="http://schemas.openxmlformats.org/officeDocument/2006/relationships/slide" Target="slides/slide54.xml"/>
<Relationship Id="rId61" Type="http://schemas.openxmlformats.org/officeDocument/2006/relationships/slide" Target="slides/slide55.xml"/>
<Relationship Id="rId62" Type="http://schemas.openxmlformats.org/officeDocument/2006/relationships/slide" Target="slides/slide56.xml"/>
<Relationship Id="rId63" Type="http://schemas.openxmlformats.org/officeDocument/2006/relationships/slide" Target="slides/slide57.xml"/>
<Relationship Id="rId64" Type="http://schemas.openxmlformats.org/officeDocument/2006/relationships/slide" Target="slides/slide58.xml"/>
<Relationship Id="rId65" Type="http://schemas.openxmlformats.org/officeDocument/2006/relationships/slide" Target="slides/slide59.xml"/>
<Relationship Id="rId66" Type="http://schemas.openxmlformats.org/officeDocument/2006/relationships/slide" Target="slides/slide60.xml"/>
<Relationship Id="rId67" Type="http://schemas.openxmlformats.org/officeDocument/2006/relationships/slide" Target="slides/slide61.xml"/>
<Relationship Id="rId68" Type="http://schemas.openxmlformats.org/officeDocument/2006/relationships/slide" Target="slides/slide62.xml"/>
<Relationship Id="rId69" Type="http://schemas.openxmlformats.org/officeDocument/2006/relationships/slide" Target="slides/slide63.xml"/>
<Relationship Id="rId70" Type="http://schemas.openxmlformats.org/officeDocument/2006/relationships/slide" Target="slides/slide64.xml"/>
<Relationship Id="rId71" Type="http://schemas.openxmlformats.org/officeDocument/2006/relationships/slide" Target="slides/slide65.xml"/>
<Relationship Id="rId72" Type="http://schemas.openxmlformats.org/officeDocument/2006/relationships/slide" Target="slides/slide66.xml"/>
<Relationship Id="rId73" Type="http://schemas.openxmlformats.org/officeDocument/2006/relationships/slide" Target="slides/slide67.xml"/>
<Relationship Id="rId74" Type="http://schemas.openxmlformats.org/officeDocument/2006/relationships/slide" Target="slides/slide68.xml"/>
<Relationship Id="rId75" Type="http://schemas.openxmlformats.org/officeDocument/2006/relationships/slide" Target="slides/slide69.xml"/>
<Relationship Id="rId76" Type="http://schemas.openxmlformats.org/officeDocument/2006/relationships/slide" Target="slides/slide70.xml"/>
<Relationship Id="rId77" Type="http://schemas.openxmlformats.org/officeDocument/2006/relationships/slide" Target="slides/slide71.xml"/>
<Relationship Id="rId78" Type="http://schemas.openxmlformats.org/officeDocument/2006/relationships/slide" Target="slides/slide72.xml"/>
<Relationship Id="rId79" Type="http://schemas.openxmlformats.org/officeDocument/2006/relationships/slide" Target="slides/slide73.xml"/>
<Relationship Id="rId80" Type="http://schemas.openxmlformats.org/officeDocument/2006/relationships/slide" Target="slides/slide74.xml"/>
<Relationship Id="rId81" Type="http://schemas.openxmlformats.org/officeDocument/2006/relationships/slide" Target="slides/slide75.xml"/>
<Relationship Id="rId82" Type="http://schemas.openxmlformats.org/officeDocument/2006/relationships/slide" Target="slides/slide76.xml"/>
<Relationship Id="rId83" Type="http://schemas.openxmlformats.org/officeDocument/2006/relationships/slide" Target="slides/slide77.xml"/>
<Relationship Id="rId84" Type="http://schemas.openxmlformats.org/officeDocument/2006/relationships/slide" Target="slides/slide78.xml"/>
<Relationship Id="rId85" Type="http://schemas.openxmlformats.org/officeDocument/2006/relationships/slide" Target="slides/slide79.xml"/>
<Relationship Id="rId86" Type="http://schemas.openxmlformats.org/officeDocument/2006/relationships/slide" Target="slides/slide80.xml"/>
<Relationship Id="rId87" Type="http://schemas.openxmlformats.org/officeDocument/2006/relationships/slide" Target="slides/slide81.xml"/>
<Relationship Id="rId88" Type="http://schemas.openxmlformats.org/officeDocument/2006/relationships/slide" Target="slides/slide82.xml"/>
<Relationship Id="rId89" Type="http://schemas.openxmlformats.org/officeDocument/2006/relationships/slide" Target="slides/slide83.xml"/>
<Relationship Id="rId90" Type="http://schemas.openxmlformats.org/officeDocument/2006/relationships/slide" Target="slides/slide84.xml"/>
<Relationship Id="rId91" Type="http://schemas.openxmlformats.org/officeDocument/2006/relationships/slide" Target="slides/slide85.xml"/>
<Relationship Id="rId92" Type="http://schemas.openxmlformats.org/officeDocument/2006/relationships/slide" Target="slides/slide86.xml"/>
<Relationship Id="rId93" Type="http://schemas.openxmlformats.org/officeDocument/2006/relationships/slide" Target="slides/slide87.xml"/>
<Relationship Id="rId94" Type="http://schemas.openxmlformats.org/officeDocument/2006/relationships/slide" Target="slides/slide88.xml"/>
<Relationship Id="rId95" Type="http://schemas.openxmlformats.org/officeDocument/2006/relationships/slide" Target="slides/slide89.xml"/>
<Relationship Id="rId96" Type="http://schemas.openxmlformats.org/officeDocument/2006/relationships/slide" Target="slides/slide90.xml"/>
<Relationship Id="rId97" Type="http://schemas.openxmlformats.org/officeDocument/2006/relationships/slide" Target="slides/slide91.xml"/>
<Relationship Id="rId98" Type="http://schemas.openxmlformats.org/officeDocument/2006/relationships/slide" Target="slides/slide92.xml"/>
<Relationship Id="rId99" Type="http://schemas.openxmlformats.org/officeDocument/2006/relationships/slide" Target="slides/slide93.xml"/>
<Relationship Id="rId100" Type="http://schemas.openxmlformats.org/officeDocument/2006/relationships/slide" Target="slides/slide94.xml"/>
<Relationship Id="rId101" Type="http://schemas.openxmlformats.org/officeDocument/2006/relationships/slide" Target="slides/slide95.xml"/>
<Relationship Id="rId102" Type="http://schemas.openxmlformats.org/officeDocument/2006/relationships/slide" Target="slides/slide96.xml"/>
<Relationship Id="rId103" Type="http://schemas.openxmlformats.org/officeDocument/2006/relationships/slide" Target="slides/slide97.xml"/>
<Relationship Id="rId104" Type="http://schemas.openxmlformats.org/officeDocument/2006/relationships/slide" Target="slides/slide98.xml"/>
<Relationship Id="rId105" Type="http://schemas.openxmlformats.org/officeDocument/2006/relationships/slide" Target="slides/slide99.xml"/>
<Relationship Id="rId106" Type="http://schemas.openxmlformats.org/officeDocument/2006/relationships/slide" Target="slides/slide100.xml"/>
<Relationship Id="rId107" Type="http://schemas.openxmlformats.org/officeDocument/2006/relationships/slide" Target="slides/slide101.xml"/>
<Relationship Id="rId108" Type="http://schemas.openxmlformats.org/officeDocument/2006/relationships/slide" Target="slides/slide102.xml"/>
<Relationship Id="rId109" Type="http://schemas.openxmlformats.org/officeDocument/2006/relationships/slide" Target="slides/slide103.xml"/>
<Relationship Id="rId110" Type="http://schemas.openxmlformats.org/officeDocument/2006/relationships/slide" Target="slides/slide104.xml"/>
<Relationship Id="rId111" Type="http://schemas.openxmlformats.org/officeDocument/2006/relationships/slide" Target="slides/slide105.xml"/>
<Relationship Id="rId112" Type="http://schemas.openxmlformats.org/officeDocument/2006/relationships/slide" Target="slides/slide106.xml"/>
<Relationship Id="rId113" Type="http://schemas.openxmlformats.org/officeDocument/2006/relationships/slide" Target="slides/slide107.xml"/>
<Relationship Id="rId114" Type="http://schemas.openxmlformats.org/officeDocument/2006/relationships/slide" Target="slides/slide108.xml"/>
<Relationship Id="rId115" Type="http://schemas.openxmlformats.org/officeDocument/2006/relationships/slide" Target="slides/slide109.xml"/>
<Relationship Id="rId116" Type="http://schemas.openxmlformats.org/officeDocument/2006/relationships/slide" Target="slides/slide110.xml"/>
<Relationship Id="rId117" Type="http://schemas.openxmlformats.org/officeDocument/2006/relationships/slide" Target="slides/slide111.xml"/>
<Relationship Id="rId118" Type="http://schemas.openxmlformats.org/officeDocument/2006/relationships/slide" Target="slides/slide112.xml"/>
<Relationship Id="rId119" Type="http://schemas.openxmlformats.org/officeDocument/2006/relationships/slide" Target="slides/slide113.xml"/>
<Relationship Id="rId120" Type="http://schemas.openxmlformats.org/officeDocument/2006/relationships/slide" Target="slides/slide114.xml"/>
<Relationship Id="rId121" Type="http://schemas.openxmlformats.org/officeDocument/2006/relationships/slide" Target="slides/slide115.xml"/>
<Relationship Id="rId122" Type="http://schemas.openxmlformats.org/officeDocument/2006/relationships/slide" Target="slides/slide116.xml"/>
<Relationship Id="rId123" Type="http://schemas.openxmlformats.org/officeDocument/2006/relationships/slide" Target="slides/slide117.xml"/>
<Relationship Id="rId124" Type="http://schemas.openxmlformats.org/officeDocument/2006/relationships/slide" Target="slides/slide118.xml"/>
<Relationship Id="rId125" Type="http://schemas.openxmlformats.org/officeDocument/2006/relationships/slide" Target="slides/slide119.xml"/>
<Relationship Id="rId126" Type="http://schemas.openxmlformats.org/officeDocument/2006/relationships/slide" Target="slides/slide120.xml"/>
<Relationship Id="rId127" Type="http://schemas.openxmlformats.org/officeDocument/2006/relationships/slide" Target="slides/slide121.xml"/>
<Relationship Id="rId128" Type="http://schemas.openxmlformats.org/officeDocument/2006/relationships/slide" Target="slides/slide122.xml"/>
<Relationship Id="rId129" Type="http://schemas.openxmlformats.org/officeDocument/2006/relationships/slide" Target="slides/slide123.xml"/>
<Relationship Id="rId130" Type="http://schemas.openxmlformats.org/officeDocument/2006/relationships/slide" Target="slides/slide124.xml"/>
<Relationship Id="rId131" Type="http://schemas.openxmlformats.org/officeDocument/2006/relationships/slide" Target="slides/slide125.xml"/>
<Relationship Id="rId132" Type="http://schemas.openxmlformats.org/officeDocument/2006/relationships/slide" Target="slides/slide126.xml"/>
<Relationship Id="rId133" Type="http://schemas.openxmlformats.org/officeDocument/2006/relationships/slide" Target="slides/slide127.xml"/>
<Relationship Id="rId134" Type="http://schemas.openxmlformats.org/officeDocument/2006/relationships/slide" Target="slides/slide128.xml"/>
<Relationship Id="rId135" Type="http://schemas.openxmlformats.org/officeDocument/2006/relationships/slide" Target="slides/slide129.xml"/>
<Relationship Id="rId136" Type="http://schemas.openxmlformats.org/officeDocument/2006/relationships/slide" Target="slides/slide130.xml"/>
<Relationship Id="rId137" Type="http://schemas.openxmlformats.org/officeDocument/2006/relationships/slide" Target="slides/slide131.xml"/>
<Relationship Id="rId138" Type="http://schemas.openxmlformats.org/officeDocument/2006/relationships/slide" Target="slides/slide132.xml"/>
<Relationship Id="rId139" Type="http://schemas.openxmlformats.org/officeDocument/2006/relationships/slide" Target="slides/slide133.xml"/>
<Relationship Id="rId140" Type="http://schemas.openxmlformats.org/officeDocument/2006/relationships/slide" Target="slides/slide134.xml"/>
<Relationship Id="rId141" Type="http://schemas.openxmlformats.org/officeDocument/2006/relationships/slide" Target="slides/slide135.xml"/>
<Relationship Id="rId142" Type="http://schemas.openxmlformats.org/officeDocument/2006/relationships/slide" Target="slides/slide136.xml"/>
<Relationship Id="rId143" Type="http://schemas.openxmlformats.org/officeDocument/2006/relationships/slide" Target="slides/slide137.xml"/>
<Relationship Id="rId144" Type="http://schemas.openxmlformats.org/officeDocument/2006/relationships/slide" Target="slides/slide138.xml"/>
<Relationship Id="rId145" Type="http://schemas.openxmlformats.org/officeDocument/2006/relationships/slide" Target="slides/slide139.xml"/>
<Relationship Id="rId146" Type="http://schemas.openxmlformats.org/officeDocument/2006/relationships/slide" Target="slides/slide140.xml"/>
<Relationship Id="rId147" Type="http://schemas.openxmlformats.org/officeDocument/2006/relationships/slide" Target="slides/slide141.xml"/>
<Relationship Id="rId148" Type="http://schemas.openxmlformats.org/officeDocument/2006/relationships/slide" Target="slides/slide142.xml"/>
<Relationship Id="rId149" Type="http://schemas.openxmlformats.org/officeDocument/2006/relationships/slide" Target="slides/slide143.xml"/>
<Relationship Id="rId150" Type="http://schemas.openxmlformats.org/officeDocument/2006/relationships/slide" Target="slides/slide144.xml"/>
<Relationship Id="rId151" Type="http://schemas.openxmlformats.org/officeDocument/2006/relationships/slide" Target="slides/slide145.xml"/>
<Relationship Id="rId152" Type="http://schemas.openxmlformats.org/officeDocument/2006/relationships/slide" Target="slides/slide146.xml"/>
<Relationship Id="rId153" Type="http://schemas.openxmlformats.org/officeDocument/2006/relationships/slide" Target="slides/slide147.xml"/>
<Relationship Id="rId154" Type="http://schemas.openxmlformats.org/officeDocument/2006/relationships/slide" Target="slides/slide148.xml"/>
<Relationship Id="rId155" Type="http://schemas.openxmlformats.org/officeDocument/2006/relationships/slide" Target="slides/slide149.xml"/>
<Relationship Id="rId156" Type="http://schemas.openxmlformats.org/officeDocument/2006/relationships/slide" Target="slides/slide150.xml"/>
<Relationship Id="rId157" Type="http://schemas.openxmlformats.org/officeDocument/2006/relationships/slide" Target="slides/slide151.xml"/>
<Relationship Id="rId158" Type="http://schemas.openxmlformats.org/officeDocument/2006/relationships/slide" Target="slides/slide152.xml"/>
<Relationship Id="rId159" Type="http://schemas.openxmlformats.org/officeDocument/2006/relationships/slide" Target="slides/slide153.xml"/>
<Relationship Id="rId160" Type="http://schemas.openxmlformats.org/officeDocument/2006/relationships/slide" Target="slides/slide154.xml"/>
<Relationship Id="rId161" Type="http://schemas.openxmlformats.org/officeDocument/2006/relationships/slide" Target="slides/slide155.xml"/>
<Relationship Id="rId162" Type="http://schemas.openxmlformats.org/officeDocument/2006/relationships/slide" Target="slides/slide156.xml"/>
<Relationship Id="rId163" Type="http://schemas.openxmlformats.org/officeDocument/2006/relationships/slide" Target="slides/slide157.xml"/>
<Relationship Id="rId164" Type="http://schemas.openxmlformats.org/officeDocument/2006/relationships/slide" Target="slides/slide158.xml"/>
<Relationship Id="rId165" Type="http://schemas.openxmlformats.org/officeDocument/2006/relationships/slide" Target="slides/slide159.xml"/>
<Relationship Id="rId166" Type="http://schemas.openxmlformats.org/officeDocument/2006/relationships/slide" Target="slides/slide160.xml"/>
<Relationship Id="rId167" Type="http://schemas.openxmlformats.org/officeDocument/2006/relationships/slide" Target="slides/slide161.xml"/>
<Relationship Id="rId168" Type="http://schemas.openxmlformats.org/officeDocument/2006/relationships/slide" Target="slides/slide162.xml"/>
<Relationship Id="rId169" Type="http://schemas.openxmlformats.org/officeDocument/2006/relationships/slide" Target="slides/slide163.xml"/>
<Relationship Id="rId170" Type="http://schemas.openxmlformats.org/officeDocument/2006/relationships/slide" Target="slides/slide164.xml"/>
<Relationship Id="rId171" Type="http://schemas.openxmlformats.org/officeDocument/2006/relationships/slide" Target="slides/slide165.xml"/>
<Relationship Id="rId172" Type="http://schemas.openxmlformats.org/officeDocument/2006/relationships/slide" Target="slides/slide166.xml"/>
<Relationship Id="rId173" Type="http://schemas.openxmlformats.org/officeDocument/2006/relationships/slide" Target="slides/slide167.xml"/>
<Relationship Id="rId174" Type="http://schemas.openxmlformats.org/officeDocument/2006/relationships/slide" Target="slides/slide168.xml"/>
<Relationship Id="rId175" Type="http://schemas.openxmlformats.org/officeDocument/2006/relationships/slide" Target="slides/slide169.xml"/>
<Relationship Id="rId176" Type="http://schemas.openxmlformats.org/officeDocument/2006/relationships/slide" Target="slides/slide170.xml"/>
<Relationship Id="rId177" Type="http://schemas.openxmlformats.org/officeDocument/2006/relationships/slide" Target="slides/slide171.xml"/>
<Relationship Id="rId178" Type="http://schemas.openxmlformats.org/officeDocument/2006/relationships/slide" Target="slides/slide172.xml"/>
<Relationship Id="rId179" Type="http://schemas.openxmlformats.org/officeDocument/2006/relationships/slide" Target="slides/slide173.xml"/>
<Relationship Id="rId180" Type="http://schemas.openxmlformats.org/officeDocument/2006/relationships/slide" Target="slides/slide174.xml"/>
<Relationship Id="rId181" Type="http://schemas.openxmlformats.org/officeDocument/2006/relationships/slide" Target="slides/slide175.xml"/>
<Relationship Id="rId182" Type="http://schemas.openxmlformats.org/officeDocument/2006/relationships/slide" Target="slides/slide176.xml"/>
<Relationship Id="rId183" Type="http://schemas.openxmlformats.org/officeDocument/2006/relationships/slide" Target="slides/slide177.xml"/>
<Relationship Id="rId184" Type="http://schemas.openxmlformats.org/officeDocument/2006/relationships/slide" Target="slides/slide178.xml"/>
<Relationship Id="rId185" Type="http://schemas.openxmlformats.org/officeDocument/2006/relationships/slide" Target="slides/slide179.xml"/>
<Relationship Id="rId186" Type="http://schemas.openxmlformats.org/officeDocument/2006/relationships/slide" Target="slides/slide180.xml"/>
<Relationship Id="rId187" Type="http://schemas.openxmlformats.org/officeDocument/2006/relationships/slide" Target="slides/slide181.xml"/>
<Relationship Id="rId188" Type="http://schemas.openxmlformats.org/officeDocument/2006/relationships/slide" Target="slides/slide182.xml"/>
<Relationship Id="rId189" Type="http://schemas.openxmlformats.org/officeDocument/2006/relationships/slide" Target="slides/slide183.xml"/>
<Relationship Id="rId190" Type="http://schemas.openxmlformats.org/officeDocument/2006/relationships/slide" Target="slides/slide184.xml"/>
<Relationship Id="rId191" Type="http://schemas.openxmlformats.org/officeDocument/2006/relationships/slide" Target="slides/slide185.xml"/>
<Relationship Id="rId192" Type="http://schemas.openxmlformats.org/officeDocument/2006/relationships/slide" Target="slides/slide186.xml"/>
<Relationship Id="rId193" Type="http://schemas.openxmlformats.org/officeDocument/2006/relationships/slide" Target="slides/slide187.xml"/>
<Relationship Id="rId194" Type="http://schemas.openxmlformats.org/officeDocument/2006/relationships/slide" Target="slides/slide188.xml"/>
<Relationship Id="rId195" Type="http://schemas.openxmlformats.org/officeDocument/2006/relationships/slide" Target="slides/slide189.xml"/>
<Relationship Id="rId196" Type="http://schemas.openxmlformats.org/officeDocument/2006/relationships/slide" Target="slides/slide190.xml"/>
<Relationship Id="rId197" Type="http://schemas.openxmlformats.org/officeDocument/2006/relationships/slide" Target="slides/slide191.xml"/>
<Relationship Id="rId198" Type="http://schemas.openxmlformats.org/officeDocument/2006/relationships/slide" Target="slides/slide192.xml"/>
<Relationship Id="rId199" Type="http://schemas.openxmlformats.org/officeDocument/2006/relationships/slide" Target="slides/slide193.xml"/>
<Relationship Id="rId200" Type="http://schemas.openxmlformats.org/officeDocument/2006/relationships/slide" Target="slides/slide194.xml"/>
<Relationship Id="rId201" Type="http://schemas.openxmlformats.org/officeDocument/2006/relationships/slide" Target="slides/slide195.xml"/>
<Relationship Id="rId202" Type="http://schemas.openxmlformats.org/officeDocument/2006/relationships/slide" Target="slides/slide196.xml"/>
<Relationship Id="rId203" Type="http://schemas.openxmlformats.org/officeDocument/2006/relationships/slide" Target="slides/slide197.xml"/>
<Relationship Id="rId204" Type="http://schemas.openxmlformats.org/officeDocument/2006/relationships/slide" Target="slides/slide198.xml"/>
<Relationship Id="rId205" Type="http://schemas.openxmlformats.org/officeDocument/2006/relationships/slide" Target="slides/slide199.xml"/>
<Relationship Id="rId206" Type="http://schemas.openxmlformats.org/officeDocument/2006/relationships/slide" Target="slides/slide200.xml"/>
<Relationship Id="rId207" Type="http://schemas.openxmlformats.org/officeDocument/2006/relationships/slide" Target="slides/slide201.xml"/>
<Relationship Id="rId208" Type="http://schemas.openxmlformats.org/officeDocument/2006/relationships/slide" Target="slides/slide202.xml"/>
<Relationship Id="rId209" Type="http://schemas.openxmlformats.org/officeDocument/2006/relationships/slide" Target="slides/slide203.xml"/>
<Relationship Id="rId210" Type="http://schemas.openxmlformats.org/officeDocument/2006/relationships/slide" Target="slides/slide204.xml"/>
<Relationship Id="rId211" Type="http://schemas.openxmlformats.org/officeDocument/2006/relationships/slide" Target="slides/slide205.xml"/>
<Relationship Id="rId212" Type="http://schemas.openxmlformats.org/officeDocument/2006/relationships/slide" Target="slides/slide206.xml"/>
<Relationship Id="rId213" Type="http://schemas.openxmlformats.org/officeDocument/2006/relationships/slide" Target="slides/slide207.xml"/>
<Relationship Id="rId214" Type="http://schemas.openxmlformats.org/officeDocument/2006/relationships/slide" Target="slides/slide208.xml"/>
<Relationship Id="rId215" Type="http://schemas.openxmlformats.org/officeDocument/2006/relationships/slide" Target="slides/slide209.xml"/>
<Relationship Id="rId216" Type="http://schemas.openxmlformats.org/officeDocument/2006/relationships/slide" Target="slides/slide210.xml"/>
<Relationship Id="rId217" Type="http://schemas.openxmlformats.org/officeDocument/2006/relationships/slide" Target="slides/slide211.xml"/>
<Relationship Id="rId218" Type="http://schemas.openxmlformats.org/officeDocument/2006/relationships/slide" Target="slides/slide212.xml"/>
<Relationship Id="rId219" Type="http://schemas.openxmlformats.org/officeDocument/2006/relationships/slide" Target="slides/slide213.xml"/>
<Relationship Id="rId220" Type="http://schemas.openxmlformats.org/officeDocument/2006/relationships/slide" Target="slides/slide214.xml"/>
<Relationship Id="rId221" Type="http://schemas.openxmlformats.org/officeDocument/2006/relationships/slide" Target="slides/slide215.xml"/>
<Relationship Id="rId222" Type="http://schemas.openxmlformats.org/officeDocument/2006/relationships/slide" Target="slides/slide216.xml"/>
<Relationship Id="rId223" Type="http://schemas.openxmlformats.org/officeDocument/2006/relationships/slide" Target="slides/slide217.xml"/>
</Relationships>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AF811C-530C-49A5-822F-881B38CD0B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7DC83-5F53-4F35-84B6-3025557A05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20C98-04B9-4E28-81EE-E8DDEF2F8693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94F45A-E1A9-4A5D-8B21-9DA61F5686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1AFE-6E8A-4C9E-ABD2-AB533CA77A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7E9719-3CD2-4633-BC40-A8D03B0500F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209476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581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68966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2664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74253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67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45391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5410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86613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299C9AD-073E-4E96-9220-DFE1EA11F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8300" y="152129"/>
            <a:ext cx="8488170" cy="6062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6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56562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60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31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2455d0c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4a21590.png"/>
</Relationships>

</file>

<file path=ppt/slides/_rels/slide10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967486.png"/>
</Relationships>

</file>

<file path=ppt/slides/_rels/slide10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ccf15be.png"/>
</Relationships>

</file>

<file path=ppt/slides/_rels/slide10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6331f26.png"/>
</Relationships>

</file>

<file path=ppt/slides/_rels/slide10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a032b53.png"/>
</Relationships>

</file>

<file path=ppt/slides/_rels/slide10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078c17.png"/>
</Relationships>

</file>

<file path=ppt/slides/_rels/slide10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41f67f3.png"/>
</Relationships>

</file>

<file path=ppt/slides/_rels/slide10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abc40c3.png"/>
</Relationships>

</file>

<file path=ppt/slides/_rels/slide10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ec5ef8.png"/>
</Relationships>

</file>

<file path=ppt/slides/_rels/slide10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97b43b3.png"/>
</Relationships>

</file>

<file path=ppt/slides/_rels/slide10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e724ead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53665c0.png"/>
</Relationships>

</file>

<file path=ppt/slides/_rels/slide1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3797099.png"/>
</Relationships>

</file>

<file path=ppt/slides/_rels/slide1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a8f449c.png"/>
</Relationships>

</file>

<file path=ppt/slides/_rels/slide1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834109.png"/>
</Relationships>

</file>

<file path=ppt/slides/_rels/slide1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1d2f54.png"/>
</Relationships>

</file>

<file path=ppt/slides/_rels/slide1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26a27c2.png"/>
</Relationships>

</file>

<file path=ppt/slides/_rels/slide1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77b5015.png"/>
</Relationships>

</file>

<file path=ppt/slides/_rels/slide1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4de59f6.png"/>
</Relationships>

</file>

<file path=ppt/slides/_rels/slide1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3744afe.png"/>
</Relationships>

</file>

<file path=ppt/slides/_rels/slide1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1b020f9.png"/>
</Relationships>

</file>

<file path=ppt/slides/_rels/slide1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cdb2ab0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b056b30.png"/>
</Relationships>

</file>

<file path=ppt/slides/_rels/slide1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9105037.png"/>
</Relationships>

</file>

<file path=ppt/slides/_rels/slide1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a571c8e.png"/>
</Relationships>

</file>

<file path=ppt/slides/_rels/slide1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212e6b.png"/>
</Relationships>

</file>

<file path=ppt/slides/_rels/slide1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02c4f3.png"/>
</Relationships>

</file>

<file path=ppt/slides/_rels/slide1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0e3165f.png"/>
</Relationships>

</file>

<file path=ppt/slides/_rels/slide1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f0b5f1e.png"/>
</Relationships>

</file>

<file path=ppt/slides/_rels/slide1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7c03acc.png"/>
</Relationships>

</file>

<file path=ppt/slides/_rels/slide1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e2f3aa3.png"/>
</Relationships>

</file>

<file path=ppt/slides/_rels/slide1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453620a.png"/>
</Relationships>

</file>

<file path=ppt/slides/_rels/slide1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4c20a0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f4dfb.png"/>
</Relationships>

</file>

<file path=ppt/slides/_rels/slide1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95c29ad.png"/>
</Relationships>

</file>

<file path=ppt/slides/_rels/slide1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c1f4d07.png"/>
</Relationships>

</file>

<file path=ppt/slides/_rels/slide1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ce37f50.png"/>
</Relationships>

</file>

<file path=ppt/slides/_rels/slide1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4a04c0.png"/>
</Relationships>

</file>

<file path=ppt/slides/_rels/slide1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537b0e.png"/>
</Relationships>

</file>

<file path=ppt/slides/_rels/slide1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a24776c.png"/>
</Relationships>

</file>

<file path=ppt/slides/_rels/slide1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b86197e.png"/>
</Relationships>

</file>

<file path=ppt/slides/_rels/slide1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0ef1c0e.png"/>
</Relationships>

</file>

<file path=ppt/slides/_rels/slide1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0da1631.png"/>
</Relationships>

</file>

<file path=ppt/slides/_rels/slide1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b0961ea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979448b.png"/>
</Relationships>

</file>

<file path=ppt/slides/_rels/slide1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2bb6d01.png"/>
</Relationships>

</file>

<file path=ppt/slides/_rels/slide1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e52735a.png"/>
</Relationships>

</file>

<file path=ppt/slides/_rels/slide1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6c61faf.png"/>
</Relationships>

</file>

<file path=ppt/slides/_rels/slide1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52b3667.png"/>
</Relationships>

</file>

<file path=ppt/slides/_rels/slide1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8f856a3.png"/>
</Relationships>

</file>

<file path=ppt/slides/_rels/slide1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d293f60.png"/>
</Relationships>

</file>

<file path=ppt/slides/_rels/slide1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67d7ece.png"/>
</Relationships>

</file>

<file path=ppt/slides/_rels/slide1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0b21bda.png"/>
</Relationships>

</file>

<file path=ppt/slides/_rels/slide1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74973fb.png"/>
</Relationships>

</file>

<file path=ppt/slides/_rels/slide1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37248a7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dcbd61.png"/>
</Relationships>

</file>

<file path=ppt/slides/_rels/slide1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ac21612.png"/>
</Relationships>

</file>

<file path=ppt/slides/_rels/slide1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045bd1.png"/>
</Relationships>

</file>

<file path=ppt/slides/_rels/slide1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83a491f.png"/>
</Relationships>

</file>

<file path=ppt/slides/_rels/slide1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c567ba4.png"/>
</Relationships>

</file>

<file path=ppt/slides/_rels/slide15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a1e1313.png"/>
</Relationships>

</file>

<file path=ppt/slides/_rels/slide15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7783636.png"/>
</Relationships>

</file>

<file path=ppt/slides/_rels/slide15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af41f9d.png"/>
</Relationships>

</file>

<file path=ppt/slides/_rels/slide15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f044123.png"/>
</Relationships>

</file>

<file path=ppt/slides/_rels/slide15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5a43990.png"/>
</Relationships>

</file>

<file path=ppt/slides/_rels/slide15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548274f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dc71d70.png"/>
</Relationships>

</file>

<file path=ppt/slides/_rels/slide16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ea412aa.png"/>
</Relationships>

</file>

<file path=ppt/slides/_rels/slide16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0c42e8.png"/>
</Relationships>

</file>

<file path=ppt/slides/_rels/slide16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9f64dc2.png"/>
</Relationships>

</file>

<file path=ppt/slides/_rels/slide16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2ca2405.png"/>
</Relationships>

</file>

<file path=ppt/slides/_rels/slide16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a217c9a.png"/>
</Relationships>

</file>

<file path=ppt/slides/_rels/slide16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64492.png"/>
</Relationships>

</file>

<file path=ppt/slides/_rels/slide16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68971f3.png"/>
</Relationships>

</file>

<file path=ppt/slides/_rels/slide16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de01067.png"/>
</Relationships>

</file>

<file path=ppt/slides/_rels/slide16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ce3991.png"/>
</Relationships>

</file>

<file path=ppt/slides/_rels/slide16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83758c1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367fd.png"/>
</Relationships>

</file>

<file path=ppt/slides/_rels/slide17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f26b4f.png"/>
</Relationships>

</file>

<file path=ppt/slides/_rels/slide17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1ae746f.png"/>
</Relationships>

</file>

<file path=ppt/slides/_rels/slide17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dbe7378.png"/>
</Relationships>

</file>

<file path=ppt/slides/_rels/slide17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f1f6a79.png"/>
</Relationships>

</file>

<file path=ppt/slides/_rels/slide17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bb21fb.png"/>
</Relationships>

</file>

<file path=ppt/slides/_rels/slide17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18c3305.png"/>
</Relationships>

</file>

<file path=ppt/slides/_rels/slide17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a186b34.png"/>
</Relationships>

</file>

<file path=ppt/slides/_rels/slide17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a6772c7.png"/>
</Relationships>

</file>

<file path=ppt/slides/_rels/slide17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a307065.png"/>
</Relationships>

</file>

<file path=ppt/slides/_rels/slide17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13c4742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51f76d0.png"/>
</Relationships>

</file>

<file path=ppt/slides/_rels/slide18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bbb7313.png"/>
</Relationships>

</file>

<file path=ppt/slides/_rels/slide18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6b6aa3.png"/>
</Relationships>

</file>

<file path=ppt/slides/_rels/slide18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0415dc.png"/>
</Relationships>

</file>

<file path=ppt/slides/_rels/slide18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e5d4bf8.png"/>
</Relationships>

</file>

<file path=ppt/slides/_rels/slide18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723e88.png"/>
</Relationships>

</file>

<file path=ppt/slides/_rels/slide18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7806916.png"/>
</Relationships>

</file>

<file path=ppt/slides/_rels/slide18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f7b2061.png"/>
</Relationships>

</file>

<file path=ppt/slides/_rels/slide18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f20516f.png"/>
</Relationships>

</file>

<file path=ppt/slides/_rels/slide18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78c6b18.png"/>
</Relationships>

</file>

<file path=ppt/slides/_rels/slide18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7dfd9d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f3262d4.png"/>
</Relationships>

</file>

<file path=ppt/slides/_rels/slide19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28a21bd.png"/>
</Relationships>

</file>

<file path=ppt/slides/_rels/slide19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a3b4572.png"/>
</Relationships>

</file>

<file path=ppt/slides/_rels/slide19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c562695.png"/>
</Relationships>

</file>

<file path=ppt/slides/_rels/slide19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6a236ce.png"/>
</Relationships>

</file>

<file path=ppt/slides/_rels/slide19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3d343d5.png"/>
</Relationships>

</file>

<file path=ppt/slides/_rels/slide19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c1c718b.png"/>
</Relationships>

</file>

<file path=ppt/slides/_rels/slide19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2a9168b.png"/>
</Relationships>

</file>

<file path=ppt/slides/_rels/slide19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1a4493a.png"/>
</Relationships>

</file>

<file path=ppt/slides/_rels/slide19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4ee103b.png"/>
</Relationships>

</file>

<file path=ppt/slides/_rels/slide19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d60538c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1f93331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26e2ccb.png"/>
</Relationships>

</file>

<file path=ppt/slides/_rels/slide20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f5a4f8.png"/>
</Relationships>

</file>

<file path=ppt/slides/_rels/slide20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45fa94.png"/>
</Relationships>

</file>

<file path=ppt/slides/_rels/slide20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8e75f06.png"/>
</Relationships>

</file>

<file path=ppt/slides/_rels/slide20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e84544f.png"/>
</Relationships>

</file>

<file path=ppt/slides/_rels/slide20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d0e1641.png"/>
</Relationships>

</file>

<file path=ppt/slides/_rels/slide20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dc15510.png"/>
</Relationships>

</file>

<file path=ppt/slides/_rels/slide20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60440e4.png"/>
</Relationships>

</file>

<file path=ppt/slides/_rels/slide20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cdb20bf.png"/>
</Relationships>

</file>

<file path=ppt/slides/_rels/slide20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29e4c63.png"/>
</Relationships>

</file>

<file path=ppt/slides/_rels/slide20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13f270f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01313a5.png"/>
</Relationships>

</file>

<file path=ppt/slides/_rels/slide2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9ca786e.png"/>
</Relationships>

</file>

<file path=ppt/slides/_rels/slide2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4c02918.png"/>
</Relationships>

</file>

<file path=ppt/slides/_rels/slide2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5bb5b66.png"/>
</Relationships>

</file>

<file path=ppt/slides/_rels/slide2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72a32fa.png"/>
</Relationships>

</file>

<file path=ppt/slides/_rels/slide2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4056bd.png"/>
</Relationships>

</file>

<file path=ppt/slides/_rels/slide2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50ea6c.png"/>
</Relationships>

</file>

<file path=ppt/slides/_rels/slide2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dd44318.png"/>
</Relationships>

</file>

<file path=ppt/slides/_rels/slide2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03f536c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5ce2dbb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3ea549f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5bc1f1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b514025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107473d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1e16b22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0915885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b52157e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6cf4ec6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a5620ec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06969e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b556356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136642c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c555a5a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b721372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d9651d0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f043206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7efaa8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7f378a6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630994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dee2aae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4467b66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de87d5b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daa44ab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6282ff2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1d74c85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69b4a6f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a075c61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fa44017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8fa172a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d3b1141.png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c035dab.png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063305a.png"/>
</Relationships>

</file>

<file path=ppt/slides/_rels/slide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bf86886.png"/>
</Relationships>

</file>

<file path=ppt/slides/_rels/slide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9ac6885.png"/>
</Relationships>

</file>

<file path=ppt/slides/_rels/slide5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9fe4135.png"/>
</Relationships>

</file>

<file path=ppt/slides/_rels/slide5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b763c5f.png"/>
</Relationships>

</file>

<file path=ppt/slides/_rels/slide5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dd91d48.png"/>
</Relationships>

</file>

<file path=ppt/slides/_rels/slide5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3c6356.png"/>
</Relationships>

</file>

<file path=ppt/slides/_rels/slide5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8ce3f67.png"/>
</Relationships>

</file>

<file path=ppt/slides/_rels/slide5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4085532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7202d43.png"/>
</Relationships>

</file>

<file path=ppt/slides/_rels/slide6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63a49fb.png"/>
</Relationships>

</file>

<file path=ppt/slides/_rels/slide6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21a2253.png"/>
</Relationships>

</file>

<file path=ppt/slides/_rels/slide6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e12fe2.png"/>
</Relationships>

</file>

<file path=ppt/slides/_rels/slide6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0e7893.png"/>
</Relationships>

</file>

<file path=ppt/slides/_rels/slide6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9b33008.png"/>
</Relationships>

</file>

<file path=ppt/slides/_rels/slide6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9ed66ca.png"/>
</Relationships>

</file>

<file path=ppt/slides/_rels/slide6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ed43e1.png"/>
</Relationships>

</file>

<file path=ppt/slides/_rels/slide6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41a1386.png"/>
</Relationships>

</file>

<file path=ppt/slides/_rels/slide6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2264613.png"/>
</Relationships>

</file>

<file path=ppt/slides/_rels/slide6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2e83783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9b44b81.png"/>
</Relationships>

</file>

<file path=ppt/slides/_rels/slide7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2b365d1.png"/>
</Relationships>

</file>

<file path=ppt/slides/_rels/slide7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95632d4.png"/>
</Relationships>

</file>

<file path=ppt/slides/_rels/slide7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9dcb4.png"/>
</Relationships>

</file>

<file path=ppt/slides/_rels/slide7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b5f53e8.png"/>
</Relationships>

</file>

<file path=ppt/slides/_rels/slide7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d831f.png"/>
</Relationships>

</file>

<file path=ppt/slides/_rels/slide7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9af51d0.png"/>
</Relationships>

</file>

<file path=ppt/slides/_rels/slide7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377c66.png"/>
</Relationships>

</file>

<file path=ppt/slides/_rels/slide7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6961f69.png"/>
</Relationships>

</file>

<file path=ppt/slides/_rels/slide7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2033f51.png"/>
</Relationships>

</file>

<file path=ppt/slides/_rels/slide7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8905b5d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e6195c.png"/>
</Relationships>

</file>

<file path=ppt/slides/_rels/slide8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c570bd.png"/>
</Relationships>

</file>

<file path=ppt/slides/_rels/slide8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5db691a.png"/>
</Relationships>

</file>

<file path=ppt/slides/_rels/slide8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5af2359.png"/>
</Relationships>

</file>

<file path=ppt/slides/_rels/slide8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dee312d.png"/>
</Relationships>

</file>

<file path=ppt/slides/_rels/slide8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4f074dc.png"/>
</Relationships>

</file>

<file path=ppt/slides/_rels/slide8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d533a0.png"/>
</Relationships>

</file>

<file path=ppt/slides/_rels/slide8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3077427.png"/>
</Relationships>

</file>

<file path=ppt/slides/_rels/slide8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1b9d4d.png"/>
</Relationships>

</file>

<file path=ppt/slides/_rels/slide8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59d1527.png"/>
</Relationships>

</file>

<file path=ppt/slides/_rels/slide8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11c614c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06e7de3.png"/>
</Relationships>

</file>

<file path=ppt/slides/_rels/slide9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760f6d7f.png"/>
</Relationships>

</file>

<file path=ppt/slides/_rels/slide9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c9451df.png"/>
</Relationships>

</file>

<file path=ppt/slides/_rels/slide9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8d23a36.png"/>
</Relationships>

</file>

<file path=ppt/slides/_rels/slide9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250a6886.png"/>
</Relationships>

</file>

<file path=ppt/slides/_rels/slide9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6718360a.png"/>
</Relationships>

</file>

<file path=ppt/slides/_rels/slide9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41c6b27.png"/>
</Relationships>

</file>

<file path=ppt/slides/_rels/slide9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585a510c.png"/>
</Relationships>

</file>

<file path=ppt/slides/_rels/slide9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dd1746e.png"/>
</Relationships>

</file>

<file path=ppt/slides/_rels/slide9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37be35b0.png"/>
</Relationships>

</file>

<file path=ppt/slides/_rels/slide9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4f4c167127ca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Calibri</vt:lpstr>
      <vt:lpstr>Calibri Light</vt:lpstr>
      <vt:lpstr>Retrospect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Joseph Noonan</dc:creator>
  <cp:lastModifiedBy/>
  <cp:revision>5</cp:revision>
  <dcterms:created xsi:type="dcterms:W3CDTF">2021-01-30T15:49:05Z</dcterms:created>
  <dcterms:modified xsi:type="dcterms:W3CDTF">2021-01-31T12:42:19Z</dcterms:modified>
</cp:coreProperties>
</file>